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96AAD-3F24-437E-9A1B-725D8EE563F9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25F4-53DB-4AE5-A21C-DD73C4D4E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96AAD-3F24-437E-9A1B-725D8EE563F9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D25F4-53DB-4AE5-A21C-DD73C4D4E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9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0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5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0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05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5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0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70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41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9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94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50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1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75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8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18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4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62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2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3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11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6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12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24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9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74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2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6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92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9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9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0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24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1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0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64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3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9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85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3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80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4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41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68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0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51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6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2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1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9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9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983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61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08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8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Заломская Наталья Владимировна</dc:creator>
  <cp:lastModifiedBy>Заломская Наталья Владимировна</cp:lastModifiedBy>
  <cp:revision>1</cp:revision>
  <dcterms:created xsi:type="dcterms:W3CDTF">2020-06-16T07:26:32Z</dcterms:created>
  <dcterms:modified xsi:type="dcterms:W3CDTF">2020-06-16T07:26:32Z</dcterms:modified>
</cp:coreProperties>
</file>